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1" r:id="rId3"/>
    <p:sldId id="286" r:id="rId4"/>
    <p:sldId id="291" r:id="rId5"/>
    <p:sldId id="287" r:id="rId6"/>
    <p:sldId id="292" r:id="rId7"/>
    <p:sldId id="295" r:id="rId8"/>
    <p:sldId id="288" r:id="rId9"/>
    <p:sldId id="289" r:id="rId10"/>
    <p:sldId id="290" r:id="rId11"/>
    <p:sldId id="293" r:id="rId12"/>
    <p:sldId id="294" r:id="rId13"/>
    <p:sldId id="285" r:id="rId14"/>
  </p:sldIdLst>
  <p:sldSz cx="9144000" cy="6858000" type="screen4x3"/>
  <p:notesSz cx="6858000" cy="9144000"/>
  <p:custDataLst>
    <p:tags r:id="rId1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6148" autoAdjust="0"/>
  </p:normalViewPr>
  <p:slideViewPr>
    <p:cSldViewPr>
      <p:cViewPr>
        <p:scale>
          <a:sx n="75" d="100"/>
          <a:sy n="75" d="100"/>
        </p:scale>
        <p:origin x="-2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10/13/2015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Worksheet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Worksheet2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Worksheet3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en-US" sz="2600">
                <a:solidFill>
                  <a:schemeClr val="tx1"/>
                </a:solidFill>
              </a:rPr>
              <a:t>NTH: Nguyễn Thị Hiền</a:t>
            </a:r>
            <a:endParaRPr lang="en-US" sz="260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762000"/>
            <a:ext cx="80772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CĐKT LÝ TỰ TRỌNG</a:t>
            </a: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CÔNG NGHỆ MAY - TT</a:t>
            </a: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3276600"/>
            <a:ext cx="8229600" cy="1447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8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Bài</a:t>
            </a:r>
            <a:r>
              <a:rPr lang="en-US" sz="48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3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ĐỌC 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HiỂU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THÔNG TIN TRONG TÀI LIỆU KỸ THUẬT</a:t>
            </a:r>
            <a:endParaRPr lang="en-US" sz="48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2209800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I. BỘ TÀI </a:t>
            </a:r>
            <a:r>
              <a:rPr lang="en-US" dirty="0" err="1" smtClean="0"/>
              <a:t>LiỆU</a:t>
            </a:r>
            <a:r>
              <a:rPr lang="en-US" dirty="0" smtClean="0"/>
              <a:t> KỸ THUẬT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en-US" sz="2800" dirty="0" err="1" smtClean="0"/>
              <a:t>Trang</a:t>
            </a:r>
            <a:r>
              <a:rPr lang="en-US" sz="2800" dirty="0" smtClean="0"/>
              <a:t> 1: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liệt</a:t>
            </a:r>
            <a:r>
              <a:rPr lang="en-US" sz="2800" dirty="0" smtClean="0"/>
              <a:t> </a:t>
            </a:r>
            <a:r>
              <a:rPr lang="en-US" sz="2800" dirty="0" err="1" smtClean="0"/>
              <a:t>kê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tiên</a:t>
            </a:r>
            <a:endParaRPr lang="en-US" sz="2800" dirty="0" smtClean="0"/>
          </a:p>
          <a:p>
            <a:r>
              <a:rPr lang="en-US" sz="2800" dirty="0" err="1" smtClean="0"/>
              <a:t>Trang</a:t>
            </a:r>
            <a:r>
              <a:rPr lang="en-US" sz="2800" dirty="0" smtClean="0"/>
              <a:t> 2: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,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,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</a:t>
            </a:r>
          </a:p>
          <a:p>
            <a:r>
              <a:rPr lang="en-US" sz="2800" dirty="0" err="1" smtClean="0"/>
              <a:t>Trang</a:t>
            </a:r>
            <a:r>
              <a:rPr lang="en-US" sz="2800" dirty="0" smtClean="0"/>
              <a:t> 3: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phức</a:t>
            </a:r>
            <a:r>
              <a:rPr lang="en-US" sz="2800" dirty="0" smtClean="0"/>
              <a:t> </a:t>
            </a:r>
            <a:r>
              <a:rPr lang="en-US" sz="2800" dirty="0" err="1" smtClean="0"/>
              <a:t>tạp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Trang</a:t>
            </a:r>
            <a:r>
              <a:rPr lang="en-US" sz="2800" dirty="0" smtClean="0"/>
              <a:t> 4: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endParaRPr lang="en-US" sz="2800" dirty="0" smtClean="0"/>
          </a:p>
          <a:p>
            <a:r>
              <a:rPr lang="en-US" sz="2800" dirty="0" err="1" smtClean="0"/>
              <a:t>Trang</a:t>
            </a:r>
            <a:r>
              <a:rPr lang="en-US" sz="2800" dirty="0" smtClean="0"/>
              <a:t> 5: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may</a:t>
            </a:r>
          </a:p>
          <a:p>
            <a:r>
              <a:rPr lang="en-US" sz="2800" dirty="0" err="1" smtClean="0"/>
              <a:t>Trang</a:t>
            </a:r>
            <a:r>
              <a:rPr lang="en-US" sz="2800" dirty="0" smtClean="0"/>
              <a:t> 6: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Trang</a:t>
            </a:r>
            <a:r>
              <a:rPr lang="en-US" sz="2800" dirty="0" smtClean="0"/>
              <a:t> 7: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logo </a:t>
            </a:r>
            <a:r>
              <a:rPr lang="en-US" sz="2800" dirty="0" err="1" smtClean="0"/>
              <a:t>nhãn</a:t>
            </a:r>
            <a:r>
              <a:rPr lang="en-US" sz="2800" dirty="0" smtClean="0"/>
              <a:t> </a:t>
            </a:r>
            <a:r>
              <a:rPr lang="en-US" sz="2800" dirty="0" err="1" smtClean="0"/>
              <a:t>mac</a:t>
            </a:r>
            <a:endParaRPr lang="en-US" sz="2800" dirty="0" smtClean="0"/>
          </a:p>
          <a:p>
            <a:r>
              <a:rPr lang="en-US" sz="2800" dirty="0" err="1" smtClean="0"/>
              <a:t>Trang</a:t>
            </a:r>
            <a:r>
              <a:rPr lang="en-US" sz="2800" dirty="0" smtClean="0"/>
              <a:t> 8: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hoàn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endParaRPr lang="en-US" sz="2800" dirty="0" smtClean="0"/>
          </a:p>
          <a:p>
            <a:r>
              <a:rPr lang="en-US" sz="2800" dirty="0" err="1" smtClean="0"/>
              <a:t>Trang</a:t>
            </a:r>
            <a:r>
              <a:rPr lang="en-US" sz="2800" dirty="0" smtClean="0"/>
              <a:t> 9: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smtClean="0"/>
              <a:t>mẫu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2900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0" y="2362200"/>
          <a:ext cx="9039286" cy="4114800"/>
        </p:xfrm>
        <a:graphic>
          <a:graphicData uri="http://schemas.openxmlformats.org/presentationml/2006/ole">
            <p:oleObj spid="_x0000_s2049" name="Worksheet" r:id="rId3" imgW="6067425" imgH="2571750" progId="Excel.Sheet.12">
              <p:embed/>
            </p:oleObj>
          </a:graphicData>
        </a:graphic>
      </p:graphicFrame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34099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2900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 l="32211" t="27083" r="30307" b="8333"/>
          <a:stretch>
            <a:fillRect/>
          </a:stretch>
        </p:blipFill>
        <p:spPr bwMode="auto">
          <a:xfrm>
            <a:off x="1447800" y="0"/>
            <a:ext cx="7010400" cy="6791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447800"/>
            <a:ext cx="2181225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447800"/>
            <a:ext cx="2228850" cy="496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 l="33968" t="28125" r="30893" b="8333"/>
          <a:stretch>
            <a:fillRect/>
          </a:stretch>
        </p:blipFill>
        <p:spPr bwMode="auto">
          <a:xfrm>
            <a:off x="1600200" y="0"/>
            <a:ext cx="6705600" cy="6817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 l="34554" t="23958" r="33821" b="8333"/>
          <a:stretch>
            <a:fillRect/>
          </a:stretch>
        </p:blipFill>
        <p:spPr bwMode="auto">
          <a:xfrm rot="16200000">
            <a:off x="1375703" y="-689903"/>
            <a:ext cx="6773594" cy="815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2529" name="Object 1"/>
          <p:cNvGraphicFramePr>
            <a:graphicFrameLocks noChangeAspect="1"/>
          </p:cNvGraphicFramePr>
          <p:nvPr/>
        </p:nvGraphicFramePr>
        <p:xfrm>
          <a:off x="304800" y="457200"/>
          <a:ext cx="8534400" cy="6669349"/>
        </p:xfrm>
        <a:graphic>
          <a:graphicData uri="http://schemas.openxmlformats.org/presentationml/2006/ole">
            <p:oleObj spid="_x0000_s22529" name="Worksheet" r:id="rId3" imgW="5495925" imgH="5915025" progId="Excel.Shee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4577" name="Object 1"/>
          <p:cNvGraphicFramePr>
            <a:graphicFrameLocks noChangeAspect="1"/>
          </p:cNvGraphicFramePr>
          <p:nvPr/>
        </p:nvGraphicFramePr>
        <p:xfrm>
          <a:off x="228600" y="-152400"/>
          <a:ext cx="8534400" cy="6858000"/>
        </p:xfrm>
        <a:graphic>
          <a:graphicData uri="http://schemas.openxmlformats.org/presentationml/2006/ole">
            <p:oleObj spid="_x0000_s24577" name="Worksheet" r:id="rId3" imgW="5495925" imgH="7972425" progId="Excel.Shee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5" name="Picture 4" descr="G:\KHOA -\hinh\DSC006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89154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 l="37482" t="21875" r="34407" b="10417"/>
          <a:stretch>
            <a:fillRect/>
          </a:stretch>
        </p:blipFill>
        <p:spPr bwMode="auto">
          <a:xfrm rot="16200000">
            <a:off x="1173956" y="-945356"/>
            <a:ext cx="6629400" cy="897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38653" t="22917" r="35578" b="10417"/>
          <a:stretch>
            <a:fillRect/>
          </a:stretch>
        </p:blipFill>
        <p:spPr bwMode="auto">
          <a:xfrm rot="16200000">
            <a:off x="1419007" y="-809408"/>
            <a:ext cx="6243637" cy="9081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88DA45-32BB-4858-A0A1-983AA96BBC43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</p:spPr>
        <p:txBody>
          <a:bodyPr/>
          <a:lstStyle/>
          <a:p>
            <a:endParaRPr lang="en-US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009&quot;&gt;&lt;property id=&quot;20148&quot; value=&quot;5&quot;/&gt;&lt;property id=&quot;20300&quot; value=&quot;Slide 2 - &amp;quot;I. BỘ TÀI LiỆU KỸ THUẬT&amp;quot;&quot;/&gt;&lt;property id=&quot;20307&quot; value=&quot;261&quot;/&gt;&lt;/object&gt;&lt;object type=&quot;3&quot; unique_id=&quot;10033&quot;&gt;&lt;property id=&quot;20148&quot; value=&quot;5&quot;/&gt;&lt;property id=&quot;20300&quot; value=&quot;Slide 13&quot;/&gt;&lt;property id=&quot;20307&quot; value=&quot;285&quot;/&gt;&lt;/object&gt;&lt;object type=&quot;3&quot; unique_id=&quot;10039&quot;&gt;&lt;property id=&quot;20148&quot; value=&quot;5&quot;/&gt;&lt;property id=&quot;20300&quot; value=&quot;Slide 3&quot;/&gt;&lt;property id=&quot;20307&quot; value=&quot;286&quot;/&gt;&lt;/object&gt;&lt;object type=&quot;3&quot; unique_id=&quot;10496&quot;&gt;&lt;property id=&quot;20148&quot; value=&quot;5&quot;/&gt;&lt;property id=&quot;20300&quot; value=&quot;Slide 4&quot;/&gt;&lt;property id=&quot;20307&quot; value=&quot;291&quot;/&gt;&lt;/object&gt;&lt;object type=&quot;3&quot; unique_id=&quot;10497&quot;&gt;&lt;property id=&quot;20148&quot; value=&quot;5&quot;/&gt;&lt;property id=&quot;20300&quot; value=&quot;Slide 5&quot;/&gt;&lt;property id=&quot;20307&quot; value=&quot;287&quot;/&gt;&lt;/object&gt;&lt;object type=&quot;3&quot; unique_id=&quot;10498&quot;&gt;&lt;property id=&quot;20148&quot; value=&quot;5&quot;/&gt;&lt;property id=&quot;20300&quot; value=&quot;Slide 6&quot;/&gt;&lt;property id=&quot;20307&quot; value=&quot;292&quot;/&gt;&lt;/object&gt;&lt;object type=&quot;3&quot; unique_id=&quot;10499&quot;&gt;&lt;property id=&quot;20148&quot; value=&quot;5&quot;/&gt;&lt;property id=&quot;20300&quot; value=&quot;Slide 8&quot;/&gt;&lt;property id=&quot;20307&quot; value=&quot;288&quot;/&gt;&lt;/object&gt;&lt;object type=&quot;3&quot; unique_id=&quot;10500&quot;&gt;&lt;property id=&quot;20148&quot; value=&quot;5&quot;/&gt;&lt;property id=&quot;20300&quot; value=&quot;Slide 9&quot;/&gt;&lt;property id=&quot;20307&quot; value=&quot;289&quot;/&gt;&lt;/object&gt;&lt;object type=&quot;3&quot; unique_id=&quot;10501&quot;&gt;&lt;property id=&quot;20148&quot; value=&quot;5&quot;/&gt;&lt;property id=&quot;20300&quot; value=&quot;Slide 10&quot;/&gt;&lt;property id=&quot;20307&quot; value=&quot;290&quot;/&gt;&lt;/object&gt;&lt;object type=&quot;3&quot; unique_id=&quot;10502&quot;&gt;&lt;property id=&quot;20148&quot; value=&quot;5&quot;/&gt;&lt;property id=&quot;20300&quot; value=&quot;Slide 11&quot;/&gt;&lt;property id=&quot;20307&quot; value=&quot;293&quot;/&gt;&lt;/object&gt;&lt;object type=&quot;3&quot; unique_id=&quot;10555&quot;&gt;&lt;property id=&quot;20148&quot; value=&quot;5&quot;/&gt;&lt;property id=&quot;20300&quot; value=&quot;Slide 12&quot;/&gt;&lt;property id=&quot;20307&quot; value=&quot;294&quot;/&gt;&lt;/object&gt;&lt;object type=&quot;3&quot; unique_id=&quot;10598&quot;&gt;&lt;property id=&quot;20148&quot; value=&quot;5&quot;/&gt;&lt;property id=&quot;20300&quot; value=&quot;Slide 7&quot;/&gt;&lt;property id=&quot;20307&quot; value=&quot;295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1372</TotalTime>
  <Words>152</Words>
  <Application>Microsoft Office PowerPoint</Application>
  <PresentationFormat>On-screen Show (4:3)</PresentationFormat>
  <Paragraphs>29</Paragraphs>
  <Slides>13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871TGp_picture_light_ani</vt:lpstr>
      <vt:lpstr>Worksheet</vt:lpstr>
      <vt:lpstr>NTH: Nguyễn Thị Hiền</vt:lpstr>
      <vt:lpstr>I. BỘ TÀI LiỆU KỸ THUẬT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59</cp:revision>
  <dcterms:created xsi:type="dcterms:W3CDTF">2013-12-02T23:45:18Z</dcterms:created>
  <dcterms:modified xsi:type="dcterms:W3CDTF">2015-10-13T00:35:43Z</dcterms:modified>
</cp:coreProperties>
</file>